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14" r:id="rId5"/>
  </p:sldMasterIdLst>
  <p:handoutMasterIdLst>
    <p:handoutMasterId r:id="rId19"/>
  </p:handoutMasterIdLst>
  <p:sldIdLst>
    <p:sldId id="307" r:id="rId6"/>
    <p:sldId id="283" r:id="rId7"/>
    <p:sldId id="317" r:id="rId8"/>
    <p:sldId id="318" r:id="rId9"/>
    <p:sldId id="314" r:id="rId10"/>
    <p:sldId id="285" r:id="rId11"/>
    <p:sldId id="288" r:id="rId12"/>
    <p:sldId id="289" r:id="rId13"/>
    <p:sldId id="290" r:id="rId14"/>
    <p:sldId id="292" r:id="rId15"/>
    <p:sldId id="313" r:id="rId16"/>
    <p:sldId id="301" r:id="rId17"/>
    <p:sldId id="31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D48"/>
    <a:srgbClr val="E42750"/>
    <a:srgbClr val="E52E56"/>
    <a:srgbClr val="F0E833"/>
    <a:srgbClr val="E8E124"/>
    <a:srgbClr val="ECE429"/>
    <a:srgbClr val="F0832E"/>
    <a:srgbClr val="FFC911"/>
    <a:srgbClr val="EA3F4C"/>
    <a:srgbClr val="E73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7484D-A7A3-97D8-7C24-94ACD4D30680}" v="256" dt="2021-05-18T13:35:46.851"/>
    <p1510:client id="{7709AF9F-10BA-2000-B647-4C9C5960E206}" v="2" dt="2021-02-26T12:58:39.011"/>
    <p1510:client id="{D899D5F5-4933-6270-B8F7-C2FFCDFA43B0}" v="118" dt="2021-05-24T08:58:14.042"/>
    <p1510:client id="{ED090C1B-70F0-3D45-B728-C3EAE4673763}" v="10" dt="2021-02-17T13:53:59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BDE219E-8C51-9544-9E87-E4AB166CE6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2A315D7-2380-C144-9704-C4C7AFE69E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3A122-93FC-A14D-881A-76D743EA8E8C}" type="datetimeFigureOut">
              <a:rPr lang="pl-PL" smtClean="0"/>
              <a:t>18.11.2021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2C94C2D-0A54-D348-A682-7A01A525F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5F9A447-AC24-BE44-899F-DC6D75CF6A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35C0-94E7-1A4F-87CB-F1C61C5E5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81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CDC482F-3C07-B846-9D8C-C2852C835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F53DD42-208A-44C7-BCC8-712411F24246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5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3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674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96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6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74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714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CDC61F-C991-6B48-869B-74567E9A2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995" y="293893"/>
            <a:ext cx="2376011" cy="1038987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1" y="1709740"/>
            <a:ext cx="10515600" cy="2852737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48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ECDC482F-3C07-B846-9D8C-C2852C835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F064130-6C29-439A-A896-263F4FCE5361}"/>
              </a:ext>
            </a:extLst>
          </p:cNvPr>
          <p:cNvSpPr/>
          <p:nvPr userDrawn="1"/>
        </p:nvSpPr>
        <p:spPr>
          <a:xfrm>
            <a:off x="8699690" y="2"/>
            <a:ext cx="3492311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2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700213" y="0"/>
            <a:ext cx="3491787" cy="621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80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endParaRPr lang="pl-PL"/>
          </a:p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397527"/>
            <a:ext cx="10668000" cy="51943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847C75E-83F2-4FBE-BE99-EA2CA804947B}"/>
              </a:ext>
            </a:extLst>
          </p:cNvPr>
          <p:cNvSpPr/>
          <p:nvPr userDrawn="1"/>
        </p:nvSpPr>
        <p:spPr>
          <a:xfrm>
            <a:off x="8700214" y="-569"/>
            <a:ext cx="3492311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2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700213" y="0"/>
            <a:ext cx="3491787" cy="621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4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905397"/>
            <a:ext cx="10668000" cy="38957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936F019-B462-43F4-82B7-224C64B549AF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30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CDC61F-C991-6B48-869B-74567E9A2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125" y="252479"/>
            <a:ext cx="2376011" cy="779240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1" y="1709742"/>
            <a:ext cx="10515600" cy="2852737"/>
          </a:xfrm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427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397527"/>
            <a:ext cx="10668000" cy="51943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847C75E-83F2-4FBE-BE99-EA2CA804947B}"/>
              </a:ext>
            </a:extLst>
          </p:cNvPr>
          <p:cNvSpPr/>
          <p:nvPr userDrawn="1"/>
        </p:nvSpPr>
        <p:spPr>
          <a:xfrm>
            <a:off x="8700214" y="-569"/>
            <a:ext cx="3492311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2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6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062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t>18.11.2021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42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09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5769" y="484743"/>
            <a:ext cx="4538031" cy="120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09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22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2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916544" y="187145"/>
            <a:ext cx="80818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>
                <a:solidFill>
                  <a:srgbClr val="E8E124"/>
                </a:solidFill>
                <a:latin typeface="Lato"/>
              </a:rPr>
              <a:t>Lekcja 1.</a:t>
            </a:r>
            <a:br>
              <a:rPr lang="pl-PL" sz="3000" b="1" dirty="0">
                <a:solidFill>
                  <a:srgbClr val="E8E124"/>
                </a:solidFill>
                <a:latin typeface="Lato"/>
              </a:rPr>
            </a:br>
            <a:r>
              <a:rPr lang="pl-PL" sz="3000" b="1" dirty="0">
                <a:solidFill>
                  <a:srgbClr val="E8E124"/>
                </a:solidFill>
                <a:latin typeface="Lato"/>
              </a:rPr>
              <a:t>Temat: </a:t>
            </a:r>
            <a:r>
              <a:rPr lang="pl-PL" sz="3000" b="1" dirty="0" err="1">
                <a:solidFill>
                  <a:srgbClr val="E8E124"/>
                </a:solidFill>
                <a:latin typeface="Lato"/>
              </a:rPr>
              <a:t>Sieciaki</a:t>
            </a:r>
            <a:r>
              <a:rPr lang="pl-PL" sz="3000" b="1" dirty="0">
                <a:solidFill>
                  <a:srgbClr val="E8E124"/>
                </a:solidFill>
                <a:latin typeface="Lato"/>
              </a:rPr>
              <a:t> kontra Snejk, czyli czym jest problem nadużywania ekranów.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18" y="1559790"/>
            <a:ext cx="5198344" cy="51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0"/>
            <a:ext cx="515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F1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874981" y="147782"/>
            <a:ext cx="8617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>
                <a:solidFill>
                  <a:srgbClr val="F0E833"/>
                </a:solidFill>
                <a:latin typeface="Lato"/>
              </a:rPr>
              <a:t>Lekcja 2.</a:t>
            </a:r>
            <a:br>
              <a:rPr lang="pl-PL" sz="3000" b="1" dirty="0">
                <a:solidFill>
                  <a:srgbClr val="F0E833"/>
                </a:solidFill>
                <a:latin typeface="Lato"/>
              </a:rPr>
            </a:br>
            <a:r>
              <a:rPr lang="pl-PL" sz="3000" b="1" dirty="0">
                <a:solidFill>
                  <a:srgbClr val="F0E833"/>
                </a:solidFill>
                <a:latin typeface="Lato"/>
              </a:rPr>
              <a:t>Temat: Razem z </a:t>
            </a:r>
            <a:r>
              <a:rPr lang="pl-PL" sz="3000" b="1" dirty="0" err="1">
                <a:solidFill>
                  <a:srgbClr val="F0E833"/>
                </a:solidFill>
                <a:latin typeface="Lato"/>
              </a:rPr>
              <a:t>Sieciakami</a:t>
            </a:r>
            <a:r>
              <a:rPr lang="pl-PL" sz="3000" b="1" dirty="0">
                <a:solidFill>
                  <a:srgbClr val="F0E833"/>
                </a:solidFill>
                <a:latin typeface="Lato"/>
              </a:rPr>
              <a:t> przygotowujemy </a:t>
            </a:r>
            <a:r>
              <a:rPr lang="pl-PL" sz="3000" b="1" dirty="0" err="1">
                <a:solidFill>
                  <a:srgbClr val="F0E833"/>
                </a:solidFill>
                <a:latin typeface="Lato"/>
              </a:rPr>
              <a:t>Sieciakowe</a:t>
            </a:r>
            <a:r>
              <a:rPr lang="pl-PL" sz="3000" b="1" dirty="0">
                <a:solidFill>
                  <a:srgbClr val="F0E833"/>
                </a:solidFill>
                <a:latin typeface="Lato"/>
              </a:rPr>
              <a:t> Zasady Ekranowe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44" y="1550554"/>
            <a:ext cx="5198344" cy="51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1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694872" y="1794962"/>
            <a:ext cx="86452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sz="2400" b="1" dirty="0">
                <a:solidFill>
                  <a:srgbClr val="000000"/>
                </a:solidFill>
                <a:latin typeface="Lato" panose="020F0502020204030203"/>
              </a:rPr>
              <a:t>„Po aferze z Sieciuchami i Snejkiem do wszystkich dotarło, że co za dużo to nie zdrowo. Dzieci odłożyły telefony i znowu zaczęły się spotykać. Spociak i Kompel się cieszyli, że znowu mają z kim grać w kosza. Jednak Sztuczna Inteligencja wiedziała, że Sieciuchy prędzej czy później mogą wrócić do sieci i zaatakować. Wysłała więc Sieciakom wiadomość, żeby odwiedziły ją w Mega Centrum Zabezpieczeń. Kiedy się spotkali dała im zadanie opracowania i przekazania ich rówieśnikom zasad zrównoważonego korzystania z ekranów. Nazwała je: Sieciakowymi Zasadami Ekranowymi. Ajpi, Netka, Kompel i Spociak od razu przystąpili do działania.”</a:t>
            </a:r>
            <a:r>
              <a:rPr lang="pl-PL" sz="2400" dirty="0">
                <a:solidFill>
                  <a:srgbClr val="000000"/>
                </a:solidFill>
                <a:latin typeface="Lato" panose="020F0502020204030203"/>
              </a:rPr>
              <a:t> </a:t>
            </a:r>
          </a:p>
          <a:p>
            <a:pPr algn="just" fontAlgn="base"/>
            <a:r>
              <a:rPr lang="pl-PL" sz="2400" dirty="0">
                <a:solidFill>
                  <a:srgbClr val="000000"/>
                </a:solidFill>
                <a:latin typeface="Lato" panose="020F0502020204030203"/>
              </a:rPr>
              <a:t> 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92" y="378438"/>
            <a:ext cx="8488217" cy="11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-24867" t="-24683" r="-24753" b="-24937"/>
          <a:stretch/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ieciakiskro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_fdds_4_3_szablon" id="{5C91CB00-9BDE-9245-82F3-1262C6FE383C}" vid="{F7348D06-5CB9-8E4E-9210-7F1435720DF6}"/>
    </a:ext>
  </a:extLst>
</a:theme>
</file>

<file path=ppt/theme/theme2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91B9691E4A51439CF5863A3465B1F4" ma:contentTypeVersion="12" ma:contentTypeDescription="Utwórz nowy dokument." ma:contentTypeScope="" ma:versionID="f344ced0537bf2bc77e7c3b825af147c">
  <xsd:schema xmlns:xsd="http://www.w3.org/2001/XMLSchema" xmlns:xs="http://www.w3.org/2001/XMLSchema" xmlns:p="http://schemas.microsoft.com/office/2006/metadata/properties" xmlns:ns2="bc18725c-a051-4d05-aa9a-333377d27c66" xmlns:ns3="36c356f3-bf74-46c9-bf02-4747a94d542d" targetNamespace="http://schemas.microsoft.com/office/2006/metadata/properties" ma:root="true" ma:fieldsID="9eda5d24d85844435f925a21344cba44" ns2:_="" ns3:_="">
    <xsd:import namespace="bc18725c-a051-4d05-aa9a-333377d27c66"/>
    <xsd:import namespace="36c356f3-bf74-46c9-bf02-4747a94d54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18725c-a051-4d05-aa9a-333377d27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356f3-bf74-46c9-bf02-4747a94d54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9B5C61-7388-4D62-96DE-24AA22D8B0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18725c-a051-4d05-aa9a-333377d27c66"/>
    <ds:schemaRef ds:uri="36c356f3-bf74-46c9-bf02-4747a94d5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FFCC52-6B74-4852-96D9-734C0575A139}">
  <ds:schemaRefs>
    <ds:schemaRef ds:uri="http://purl.org/dc/terms/"/>
    <ds:schemaRef ds:uri="http://schemas.openxmlformats.org/package/2006/metadata/core-properties"/>
    <ds:schemaRef ds:uri="36c356f3-bf74-46c9-bf02-4747a94d542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c18725c-a051-4d05-aa9a-333377d27c6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856C9F-910B-47C1-9AFB-E1436A65C5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Motyw pakietu Office</Template>
  <TotalTime>3349</TotalTime>
  <Words>10</Words>
  <Application>Microsoft Office PowerPoint</Application>
  <PresentationFormat>Panoramiczny</PresentationFormat>
  <Paragraphs>4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Lato</vt:lpstr>
      <vt:lpstr>Motyw pakietu Office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Szlezak</dc:creator>
  <cp:lastModifiedBy>Zuzanna Elbert-Stelmach</cp:lastModifiedBy>
  <cp:revision>113</cp:revision>
  <dcterms:created xsi:type="dcterms:W3CDTF">2021-02-16T15:00:35Z</dcterms:created>
  <dcterms:modified xsi:type="dcterms:W3CDTF">2021-11-18T14:46:59Z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0x0101005291B9691E4A51439CF5863A3465B1F4</vt:lpwstr>
  </property>
</Properties>
</file>